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9FF1-BFEA-45BA-B034-F8E3D7C9E80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2FA-A700-4450-8B4C-52D97C69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9FF1-BFEA-45BA-B034-F8E3D7C9E80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2FA-A700-4450-8B4C-52D97C69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2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9FF1-BFEA-45BA-B034-F8E3D7C9E80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2FA-A700-4450-8B4C-52D97C69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13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F2774A0-1017-4547-BEA0-9CE92236F7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3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9FF1-BFEA-45BA-B034-F8E3D7C9E80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2FA-A700-4450-8B4C-52D97C69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7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9FF1-BFEA-45BA-B034-F8E3D7C9E80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2FA-A700-4450-8B4C-52D97C69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4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9FF1-BFEA-45BA-B034-F8E3D7C9E80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2FA-A700-4450-8B4C-52D97C69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2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9FF1-BFEA-45BA-B034-F8E3D7C9E80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2FA-A700-4450-8B4C-52D97C69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0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9FF1-BFEA-45BA-B034-F8E3D7C9E80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2FA-A700-4450-8B4C-52D97C69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7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9FF1-BFEA-45BA-B034-F8E3D7C9E80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2FA-A700-4450-8B4C-52D97C69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8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9FF1-BFEA-45BA-B034-F8E3D7C9E80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2FA-A700-4450-8B4C-52D97C69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6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9FF1-BFEA-45BA-B034-F8E3D7C9E80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22FA-A700-4450-8B4C-52D97C69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3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A9FF1-BFEA-45BA-B034-F8E3D7C9E80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922FA-A700-4450-8B4C-52D97C69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8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47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22235594"/>
              </p:ext>
            </p:extLst>
          </p:nvPr>
        </p:nvGraphicFramePr>
        <p:xfrm>
          <a:off x="296863" y="819090"/>
          <a:ext cx="8618537" cy="2722246"/>
        </p:xfrm>
        <a:graphic>
          <a:graphicData uri="http://schemas.openxmlformats.org/drawingml/2006/table">
            <a:tbl>
              <a:tblPr/>
              <a:tblGrid>
                <a:gridCol w="647700"/>
                <a:gridCol w="360362"/>
                <a:gridCol w="450850"/>
                <a:gridCol w="452438"/>
                <a:gridCol w="485775"/>
                <a:gridCol w="449262"/>
                <a:gridCol w="749300"/>
                <a:gridCol w="376238"/>
                <a:gridCol w="420687"/>
                <a:gridCol w="403225"/>
                <a:gridCol w="398463"/>
                <a:gridCol w="425450"/>
                <a:gridCol w="749300"/>
                <a:gridCol w="374650"/>
                <a:gridCol w="525462"/>
                <a:gridCol w="449263"/>
                <a:gridCol w="449262"/>
                <a:gridCol w="450850"/>
              </a:tblGrid>
              <a:tr h="37465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Tháng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Tháng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Tháng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 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CN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CN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CN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3581400"/>
            <a:ext cx="495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72891" y="3657600"/>
            <a:ext cx="452350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72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2004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228600" y="0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800" b="1" u="sng" dirty="0" err="1"/>
              <a:t>Bài</a:t>
            </a:r>
            <a:r>
              <a:rPr lang="en-US" sz="2800" b="1" u="sng" dirty="0"/>
              <a:t> 1</a:t>
            </a:r>
            <a:r>
              <a:rPr lang="en-US" sz="2400" b="1" dirty="0"/>
              <a:t>:</a:t>
            </a: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066800" y="3048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2004.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0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47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925965331"/>
              </p:ext>
            </p:extLst>
          </p:nvPr>
        </p:nvGraphicFramePr>
        <p:xfrm>
          <a:off x="0" y="819090"/>
          <a:ext cx="9067799" cy="2722246"/>
        </p:xfrm>
        <a:graphic>
          <a:graphicData uri="http://schemas.openxmlformats.org/drawingml/2006/table">
            <a:tbl>
              <a:tblPr/>
              <a:tblGrid>
                <a:gridCol w="990600"/>
                <a:gridCol w="304800"/>
                <a:gridCol w="381000"/>
                <a:gridCol w="457200"/>
                <a:gridCol w="388480"/>
                <a:gridCol w="472681"/>
                <a:gridCol w="891439"/>
                <a:gridCol w="292771"/>
                <a:gridCol w="442616"/>
                <a:gridCol w="424244"/>
                <a:gridCol w="419234"/>
                <a:gridCol w="447628"/>
                <a:gridCol w="945307"/>
                <a:gridCol w="381000"/>
                <a:gridCol w="409085"/>
                <a:gridCol w="472682"/>
                <a:gridCol w="472681"/>
                <a:gridCol w="474351"/>
              </a:tblGrid>
              <a:tr h="37465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Tháng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Tháng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Tháng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hai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hai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hai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tư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tư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tư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năm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năm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năm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sáu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sáu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sáu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bảy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bảy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Thứ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bảy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6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Chủ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nhật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Chủ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nhật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29 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Chủ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nhât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76200" y="3505200"/>
            <a:ext cx="472440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6690" y="3429000"/>
            <a:ext cx="44473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7; 14; 21; 28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61722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2004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228600" y="0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800" b="1" u="sng" dirty="0" err="1"/>
              <a:t>Bài</a:t>
            </a:r>
            <a:r>
              <a:rPr lang="en-US" sz="2800" b="1" u="sng" dirty="0"/>
              <a:t> 1</a:t>
            </a:r>
            <a:r>
              <a:rPr lang="en-US" sz="2400" b="1" dirty="0"/>
              <a:t>:</a:t>
            </a: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066800" y="3048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 dirty="0" err="1"/>
              <a:t>Đây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tờ</a:t>
            </a:r>
            <a:r>
              <a:rPr lang="en-US" sz="2400" b="1" dirty="0"/>
              <a:t> </a:t>
            </a:r>
            <a:r>
              <a:rPr lang="en-US" sz="2400" b="1" dirty="0" err="1"/>
              <a:t>lịch</a:t>
            </a:r>
            <a:r>
              <a:rPr lang="en-US" sz="2400" b="1" dirty="0"/>
              <a:t> </a:t>
            </a:r>
            <a:r>
              <a:rPr lang="en-US" sz="2400" b="1" dirty="0" err="1"/>
              <a:t>tháng</a:t>
            </a:r>
            <a:r>
              <a:rPr lang="en-US" sz="2400" b="1" dirty="0"/>
              <a:t> 1, </a:t>
            </a:r>
            <a:r>
              <a:rPr lang="en-US" sz="2400" b="1" dirty="0" err="1"/>
              <a:t>tháng</a:t>
            </a:r>
            <a:r>
              <a:rPr lang="en-US" sz="2400" b="1" dirty="0"/>
              <a:t> 2, </a:t>
            </a:r>
            <a:r>
              <a:rPr lang="en-US" sz="2400" b="1" dirty="0" err="1"/>
              <a:t>tháng</a:t>
            </a:r>
            <a:r>
              <a:rPr lang="en-US" sz="2400" b="1" dirty="0"/>
              <a:t> 3 </a:t>
            </a:r>
            <a:r>
              <a:rPr lang="en-US" sz="2400" b="1" dirty="0" err="1"/>
              <a:t>năm</a:t>
            </a:r>
            <a:r>
              <a:rPr lang="en-US" sz="2400" b="1" dirty="0"/>
              <a:t> </a:t>
            </a:r>
            <a:r>
              <a:rPr lang="en-US" sz="2400" b="1" dirty="0" smtClean="0"/>
              <a:t>2004.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277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334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AutoNum type="alphaLcParenR" startAt="2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02281" y="1676400"/>
            <a:ext cx="960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8400" y="1676400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6481" y="2057400"/>
            <a:ext cx="960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30336" y="2078182"/>
            <a:ext cx="768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11881" y="2514600"/>
            <a:ext cx="960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1746" y="2514600"/>
            <a:ext cx="712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8626" y="2922895"/>
            <a:ext cx="1523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2971800"/>
            <a:ext cx="1499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hủ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35699" y="3810000"/>
            <a:ext cx="950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248400" y="38100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6301667" y="4267200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6376893" y="4267200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43800" y="4648200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533400" y="5181600"/>
            <a:ext cx="2467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1; 8; 15; 22; 29.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0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778508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AutoNum type="alphaLcParenR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31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3455" y="3290454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12.</a:t>
            </a:r>
          </a:p>
        </p:txBody>
      </p:sp>
    </p:spTree>
    <p:extLst>
      <p:ext uri="{BB962C8B-B14F-4D97-AF65-F5344CB8AC3E}">
        <p14:creationId xmlns:p14="http://schemas.microsoft.com/office/powerpoint/2010/main" val="181407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7620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14400" y="2819400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9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734</Words>
  <Application>Microsoft Office PowerPoint</Application>
  <PresentationFormat>On-screen Show (4:3)</PresentationFormat>
  <Paragraphs>320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9</cp:revision>
  <dcterms:created xsi:type="dcterms:W3CDTF">2016-07-07T08:50:34Z</dcterms:created>
  <dcterms:modified xsi:type="dcterms:W3CDTF">2016-07-07T10:15:52Z</dcterms:modified>
</cp:coreProperties>
</file>